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1" r:id="rId5"/>
    <p:sldMasterId id="2147483679" r:id="rId6"/>
    <p:sldMasterId id="2147483687" r:id="rId7"/>
    <p:sldMasterId id="2147483695" r:id="rId8"/>
    <p:sldMasterId id="2147483703" r:id="rId9"/>
    <p:sldMasterId id="2147483711" r:id="rId10"/>
    <p:sldMasterId id="2147483719" r:id="rId11"/>
    <p:sldMasterId id="2147483727" r:id="rId12"/>
    <p:sldMasterId id="2147483735" r:id="rId13"/>
  </p:sldMasterIdLst>
  <p:notesMasterIdLst>
    <p:notesMasterId r:id="rId20"/>
  </p:notesMasterIdLst>
  <p:sldIdLst>
    <p:sldId id="256" r:id="rId14"/>
    <p:sldId id="275" r:id="rId15"/>
    <p:sldId id="269" r:id="rId16"/>
    <p:sldId id="271" r:id="rId17"/>
    <p:sldId id="268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1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2" algn="l" defTabSz="4571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5" algn="l" defTabSz="4571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8" algn="l" defTabSz="4571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0" algn="l" defTabSz="4571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1" algn="l" defTabSz="4571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4" algn="l" defTabSz="4571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16" algn="l" defTabSz="4571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19" algn="l" defTabSz="4571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19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2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C4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503B1-D47C-464A-B2AB-83E439A8EBE0}" v="6" dt="2023-11-20T08:34:13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2" autoAdjust="0"/>
    <p:restoredTop sz="93891" autoAdjust="0"/>
  </p:normalViewPr>
  <p:slideViewPr>
    <p:cSldViewPr snapToGrid="0" showGuides="1">
      <p:cViewPr varScale="1">
        <p:scale>
          <a:sx n="78" d="100"/>
          <a:sy n="78" d="100"/>
        </p:scale>
        <p:origin x="1220" y="48"/>
      </p:cViewPr>
      <p:guideLst>
        <p:guide orient="horz" pos="4019"/>
        <p:guide pos="144"/>
        <p:guide pos="5616"/>
        <p:guide pos="2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8B5E5-6539-48FB-8185-2086A2F54F1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3D0C6-1555-4A64-8401-BB176FE6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68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399" y="2605970"/>
            <a:ext cx="3741013" cy="1671483"/>
          </a:xfrm>
        </p:spPr>
        <p:txBody>
          <a:bodyPr anchor="t"/>
          <a:lstStyle>
            <a:lvl1pPr algn="l">
              <a:defRPr sz="5500">
                <a:solidFill>
                  <a:srgbClr val="9F1C64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9521D-41FA-4D39-9A1B-1E4FB7F0CFEE}"/>
              </a:ext>
            </a:extLst>
          </p:cNvPr>
          <p:cNvCxnSpPr/>
          <p:nvPr userDrawn="1"/>
        </p:nvCxnSpPr>
        <p:spPr>
          <a:xfrm>
            <a:off x="481364" y="2247839"/>
            <a:ext cx="7544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BD5DB4-8110-45D2-80BF-04011D4630AA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C43B00-5E65-4256-8A8D-0BEC4228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4" y="596670"/>
            <a:ext cx="3037865" cy="1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1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9F1C64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BA8C5AA-D274-49C3-9DD0-AC40033F45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9661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9F1C64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607A-2069-41A7-A065-0F2D76B07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B93F6-3168-4397-8A19-8B2BA56C29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9FEBF-DF60-4584-949D-256DEB55E1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1B5807-5972-4872-A019-7B5FF9FE3F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729661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801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D89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4830653" cy="3242222"/>
          </a:xfrm>
        </p:spPr>
        <p:txBody>
          <a:bodyPr anchor="t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E28A8-0D72-46E8-B743-71F9D7B7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37" y="3760368"/>
            <a:ext cx="3261072" cy="63625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3200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C3E6-86E5-4822-A1C7-0C880C2D2B0F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99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0B4E-9FFA-45B0-A212-83479ED5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3B16-573D-48C9-9B4C-7987C29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A430-2489-4409-8042-E66A8C6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4630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399" y="2605970"/>
            <a:ext cx="4220497" cy="1671483"/>
          </a:xfrm>
        </p:spPr>
        <p:txBody>
          <a:bodyPr anchor="t"/>
          <a:lstStyle>
            <a:lvl1pPr algn="l">
              <a:defRPr sz="5500">
                <a:solidFill>
                  <a:srgbClr val="565759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9521D-41FA-4D39-9A1B-1E4FB7F0CFEE}"/>
              </a:ext>
            </a:extLst>
          </p:cNvPr>
          <p:cNvCxnSpPr/>
          <p:nvPr userDrawn="1"/>
        </p:nvCxnSpPr>
        <p:spPr>
          <a:xfrm>
            <a:off x="481364" y="2247839"/>
            <a:ext cx="7544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BD5DB4-8110-45D2-80BF-04011D4630AA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43B00-5E65-4256-8A8D-0BEC4228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4" y="596670"/>
            <a:ext cx="3037865" cy="1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93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504D06-0FFF-42E9-926E-26981E4D3248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rgbClr val="56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242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115C68-5786-4687-9006-2054D1B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7C6C55-425F-43FA-A3A8-C6D189F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AA9461-E91C-495F-A7A8-FB639096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9578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4610F2F-CDF5-48A6-8B56-5E5A0FDFEF42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rgbClr val="56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764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4672012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2E01-B3C3-4ED0-9665-A784BB57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8AC5-0CCC-45CB-A850-D8C5D19E6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BF29-201B-4115-8582-B8A83F1DC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5201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BA8C5AA-D274-49C3-9DD0-AC40033F45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9661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607A-2069-41A7-A065-0F2D76B07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B93F6-3168-4397-8A19-8B2BA56C29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9FEBF-DF60-4584-949D-256DEB55E1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1B5807-5972-4872-A019-7B5FF9FE3F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729661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6017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5657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4830653" cy="3242222"/>
          </a:xfrm>
        </p:spPr>
        <p:txBody>
          <a:bodyPr anchor="t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E28A8-0D72-46E8-B743-71F9D7B7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37" y="3760368"/>
            <a:ext cx="3261072" cy="63625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3200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C3E6-86E5-4822-A1C7-0C880C2D2B0F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3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0B4E-9FFA-45B0-A212-83479ED5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3B16-573D-48C9-9B4C-7987C29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A430-2489-4409-8042-E66A8C6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86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399" y="2605970"/>
            <a:ext cx="4220497" cy="1671483"/>
          </a:xfrm>
        </p:spPr>
        <p:txBody>
          <a:bodyPr anchor="t"/>
          <a:lstStyle>
            <a:lvl1pPr algn="l">
              <a:defRPr sz="5500">
                <a:solidFill>
                  <a:srgbClr val="A8A7A8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9521D-41FA-4D39-9A1B-1E4FB7F0CFEE}"/>
              </a:ext>
            </a:extLst>
          </p:cNvPr>
          <p:cNvCxnSpPr/>
          <p:nvPr userDrawn="1"/>
        </p:nvCxnSpPr>
        <p:spPr>
          <a:xfrm>
            <a:off x="481364" y="2247839"/>
            <a:ext cx="7544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BD5DB4-8110-45D2-80BF-04011D4630AA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43B00-5E65-4256-8A8D-0BEC4228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4" y="596670"/>
            <a:ext cx="3037865" cy="1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4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504D06-0FFF-42E9-926E-26981E4D3248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242000"/>
            <a:ext cx="5616000" cy="35083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115C68-5786-4687-9006-2054D1B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7C6C55-425F-43FA-A3A8-C6D189F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AA9461-E91C-495F-A7A8-FB639096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0642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504D06-0FFF-42E9-926E-26981E4D3248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rgbClr val="A8A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242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115C68-5786-4687-9006-2054D1B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7C6C55-425F-43FA-A3A8-C6D189F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AA9461-E91C-495F-A7A8-FB639096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6492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4610F2F-CDF5-48A6-8B56-5E5A0FDFEF42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rgbClr val="A8A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764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4672012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2E01-B3C3-4ED0-9665-A784BB57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8AC5-0CCC-45CB-A850-D8C5D19E6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BF29-201B-4115-8582-B8A83F1DC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556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BA8C5AA-D274-49C3-9DD0-AC40033F45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9661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607A-2069-41A7-A065-0F2D76B07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B93F6-3168-4397-8A19-8B2BA56C29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9FEBF-DF60-4584-949D-256DEB55E1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1B5807-5972-4872-A019-7B5FF9FE3F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729661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041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A8A7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4830653" cy="3242222"/>
          </a:xfrm>
        </p:spPr>
        <p:txBody>
          <a:bodyPr anchor="t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E28A8-0D72-46E8-B743-71F9D7B7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37" y="3760368"/>
            <a:ext cx="3261072" cy="63625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3200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C3E6-86E5-4822-A1C7-0C880C2D2B0F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20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0B4E-9FFA-45B0-A212-83479ED5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3B16-573D-48C9-9B4C-7987C29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A430-2489-4409-8042-E66A8C6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5886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399" y="2605970"/>
            <a:ext cx="4220497" cy="1671483"/>
          </a:xfrm>
        </p:spPr>
        <p:txBody>
          <a:bodyPr anchor="t"/>
          <a:lstStyle>
            <a:lvl1pPr algn="l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9521D-41FA-4D39-9A1B-1E4FB7F0CFEE}"/>
              </a:ext>
            </a:extLst>
          </p:cNvPr>
          <p:cNvCxnSpPr/>
          <p:nvPr userDrawn="1"/>
        </p:nvCxnSpPr>
        <p:spPr>
          <a:xfrm>
            <a:off x="481364" y="2247839"/>
            <a:ext cx="7544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BD5DB4-8110-45D2-80BF-04011D4630AA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43B00-5E65-4256-8A8D-0BEC4228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4" y="596670"/>
            <a:ext cx="3037865" cy="1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97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504D06-0FFF-42E9-926E-26981E4D3248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242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115C68-5786-4687-9006-2054D1B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7C6C55-425F-43FA-A3A8-C6D189F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AA9461-E91C-495F-A7A8-FB639096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1838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4610F2F-CDF5-48A6-8B56-5E5A0FDFEF42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764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4672012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2E01-B3C3-4ED0-9665-A784BB57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8AC5-0CCC-45CB-A850-D8C5D19E6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BF29-201B-4115-8582-B8A83F1DC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7944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BA8C5AA-D274-49C3-9DD0-AC40033F45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9661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607A-2069-41A7-A065-0F2D76B07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B93F6-3168-4397-8A19-8B2BA56C29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9FEBF-DF60-4584-949D-256DEB55E1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1B5807-5972-4872-A019-7B5FF9FE3F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729661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539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4830653" cy="3242222"/>
          </a:xfrm>
        </p:spPr>
        <p:txBody>
          <a:bodyPr anchor="t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E28A8-0D72-46E8-B743-71F9D7B7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37" y="3760368"/>
            <a:ext cx="3261072" cy="63625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3200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C3E6-86E5-4822-A1C7-0C880C2D2B0F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7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4610F2F-CDF5-48A6-8B56-5E5A0FDFEF42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764000"/>
            <a:ext cx="5616000" cy="35083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4672012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2E01-B3C3-4ED0-9665-A784BB57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8AC5-0CCC-45CB-A850-D8C5D19E6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BF29-201B-4115-8582-B8A83F1DC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3961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0B4E-9FFA-45B0-A212-83479ED5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3B16-573D-48C9-9B4C-7987C29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A430-2489-4409-8042-E66A8C6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0739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399" y="2605970"/>
            <a:ext cx="4220497" cy="1671483"/>
          </a:xfrm>
        </p:spPr>
        <p:txBody>
          <a:bodyPr anchor="t"/>
          <a:lstStyle>
            <a:lvl1pPr algn="l">
              <a:defRPr sz="55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9521D-41FA-4D39-9A1B-1E4FB7F0CFEE}"/>
              </a:ext>
            </a:extLst>
          </p:cNvPr>
          <p:cNvCxnSpPr/>
          <p:nvPr userDrawn="1"/>
        </p:nvCxnSpPr>
        <p:spPr>
          <a:xfrm>
            <a:off x="481364" y="2247839"/>
            <a:ext cx="7544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BD5DB4-8110-45D2-80BF-04011D4630AA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43B00-5E65-4256-8A8D-0BEC4228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4" y="596670"/>
            <a:ext cx="3037865" cy="1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5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504D06-0FFF-42E9-926E-26981E4D3248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242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115C68-5786-4687-9006-2054D1B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7C6C55-425F-43FA-A3A8-C6D189F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AA9461-E91C-495F-A7A8-FB639096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560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4610F2F-CDF5-48A6-8B56-5E5A0FDFEF42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764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4672012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2E01-B3C3-4ED0-9665-A784BB57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8AC5-0CCC-45CB-A850-D8C5D19E6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BF29-201B-4115-8582-B8A83F1DC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891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BA8C5AA-D274-49C3-9DD0-AC40033F45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9661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607A-2069-41A7-A065-0F2D76B07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B93F6-3168-4397-8A19-8B2BA56C29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9FEBF-DF60-4584-949D-256DEB55E1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1B5807-5972-4872-A019-7B5FF9FE3F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729661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611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4830653" cy="3242222"/>
          </a:xfrm>
        </p:spPr>
        <p:txBody>
          <a:bodyPr anchor="t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E28A8-0D72-46E8-B743-71F9D7B7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37" y="3760368"/>
            <a:ext cx="3261072" cy="63625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3200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C3E6-86E5-4822-A1C7-0C880C2D2B0F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13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0B4E-9FFA-45B0-A212-83479ED5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3B16-573D-48C9-9B4C-7987C29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A430-2489-4409-8042-E66A8C6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3574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399" y="2605970"/>
            <a:ext cx="4220497" cy="1671483"/>
          </a:xfrm>
        </p:spPr>
        <p:txBody>
          <a:bodyPr anchor="t"/>
          <a:lstStyle>
            <a:lvl1pPr algn="l">
              <a:defRPr sz="55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9521D-41FA-4D39-9A1B-1E4FB7F0CFEE}"/>
              </a:ext>
            </a:extLst>
          </p:cNvPr>
          <p:cNvCxnSpPr/>
          <p:nvPr userDrawn="1"/>
        </p:nvCxnSpPr>
        <p:spPr>
          <a:xfrm>
            <a:off x="481364" y="2247839"/>
            <a:ext cx="7544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BD5DB4-8110-45D2-80BF-04011D4630AA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43B00-5E65-4256-8A8D-0BEC4228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4" y="596670"/>
            <a:ext cx="3037865" cy="1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81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504D06-0FFF-42E9-926E-26981E4D3248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242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115C68-5786-4687-9006-2054D1B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7C6C55-425F-43FA-A3A8-C6D189F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AA9461-E91C-495F-A7A8-FB639096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3470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4610F2F-CDF5-48A6-8B56-5E5A0FDFEF42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764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4672012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2E01-B3C3-4ED0-9665-A784BB57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8AC5-0CCC-45CB-A850-D8C5D19E6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BF29-201B-4115-8582-B8A83F1DC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880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1764000"/>
            <a:ext cx="2804400" cy="35083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BA8C5AA-D274-49C3-9DD0-AC40033F45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9661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607A-2069-41A7-A065-0F2D76B07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B93F6-3168-4397-8A19-8B2BA56C29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9FEBF-DF60-4584-949D-256DEB55E1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1B5807-5972-4872-A019-7B5FF9FE3F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729661" y="1764000"/>
            <a:ext cx="2804400" cy="35083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825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BA8C5AA-D274-49C3-9DD0-AC40033F45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9661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607A-2069-41A7-A065-0F2D76B07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B93F6-3168-4397-8A19-8B2BA56C29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9FEBF-DF60-4584-949D-256DEB55E1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1B5807-5972-4872-A019-7B5FF9FE3F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729661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853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4830653" cy="3242222"/>
          </a:xfrm>
        </p:spPr>
        <p:txBody>
          <a:bodyPr anchor="t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E28A8-0D72-46E8-B743-71F9D7B7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37" y="3760368"/>
            <a:ext cx="3261072" cy="63625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3200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C3E6-86E5-4822-A1C7-0C880C2D2B0F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93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0B4E-9FFA-45B0-A212-83479ED5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3B16-573D-48C9-9B4C-7987C29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A430-2489-4409-8042-E66A8C6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4170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399" y="2605970"/>
            <a:ext cx="4220497" cy="1671483"/>
          </a:xfrm>
        </p:spPr>
        <p:txBody>
          <a:bodyPr anchor="t"/>
          <a:lstStyle>
            <a:lvl1pPr algn="l">
              <a:defRPr sz="55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9521D-41FA-4D39-9A1B-1E4FB7F0CFEE}"/>
              </a:ext>
            </a:extLst>
          </p:cNvPr>
          <p:cNvCxnSpPr/>
          <p:nvPr userDrawn="1"/>
        </p:nvCxnSpPr>
        <p:spPr>
          <a:xfrm>
            <a:off x="481364" y="2247839"/>
            <a:ext cx="7544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BD5DB4-8110-45D2-80BF-04011D4630AA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43B00-5E65-4256-8A8D-0BEC4228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4" y="596670"/>
            <a:ext cx="3037865" cy="1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79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504D06-0FFF-42E9-926E-26981E4D3248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242000"/>
            <a:ext cx="63792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115C68-5786-4687-9006-2054D1B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7C6C55-425F-43FA-A3A8-C6D189F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AA9461-E91C-495F-A7A8-FB639096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5750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4610F2F-CDF5-48A6-8B56-5E5A0FDFEF42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764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4672012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2E01-B3C3-4ED0-9665-A784BB57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8AC5-0CCC-45CB-A850-D8C5D19E6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BF29-201B-4115-8582-B8A83F1DC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3268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BA8C5AA-D274-49C3-9DD0-AC40033F45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9661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607A-2069-41A7-A065-0F2D76B07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B93F6-3168-4397-8A19-8B2BA56C29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9FEBF-DF60-4584-949D-256DEB55E1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1B5807-5972-4872-A019-7B5FF9FE3F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729661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185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4830653" cy="3242222"/>
          </a:xfrm>
        </p:spPr>
        <p:txBody>
          <a:bodyPr anchor="t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E28A8-0D72-46E8-B743-71F9D7B7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37" y="3760368"/>
            <a:ext cx="3261072" cy="63625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3200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C3E6-86E5-4822-A1C7-0C880C2D2B0F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24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0B4E-9FFA-45B0-A212-83479ED5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3B16-573D-48C9-9B4C-7987C29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A430-2489-4409-8042-E66A8C6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3403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399" y="2605970"/>
            <a:ext cx="4220497" cy="1671483"/>
          </a:xfrm>
        </p:spPr>
        <p:txBody>
          <a:bodyPr anchor="t"/>
          <a:lstStyle>
            <a:lvl1pPr algn="l">
              <a:defRPr sz="5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9521D-41FA-4D39-9A1B-1E4FB7F0CFEE}"/>
              </a:ext>
            </a:extLst>
          </p:cNvPr>
          <p:cNvCxnSpPr/>
          <p:nvPr userDrawn="1"/>
        </p:nvCxnSpPr>
        <p:spPr>
          <a:xfrm>
            <a:off x="481364" y="2247839"/>
            <a:ext cx="7544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BD5DB4-8110-45D2-80BF-04011D4630AA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43B00-5E65-4256-8A8D-0BEC4228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4" y="596670"/>
            <a:ext cx="3037865" cy="1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9F1C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4830653" cy="3242222"/>
          </a:xfrm>
        </p:spPr>
        <p:txBody>
          <a:bodyPr anchor="t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E28A8-0D72-46E8-B743-71F9D7B7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37" y="3760368"/>
            <a:ext cx="3261072" cy="63625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3200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C3E6-86E5-4822-A1C7-0C880C2D2B0F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46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504D06-0FFF-42E9-926E-26981E4D3248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242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115C68-5786-4687-9006-2054D1B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7C6C55-425F-43FA-A3A8-C6D189F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AA9461-E91C-495F-A7A8-FB639096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74622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4610F2F-CDF5-48A6-8B56-5E5A0FDFEF42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764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4672012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2E01-B3C3-4ED0-9665-A784BB57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8AC5-0CCC-45CB-A850-D8C5D19E6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BF29-201B-4115-8582-B8A83F1DC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7074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BA8C5AA-D274-49C3-9DD0-AC40033F45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9661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607A-2069-41A7-A065-0F2D76B07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B93F6-3168-4397-8A19-8B2BA56C29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9FEBF-DF60-4584-949D-256DEB55E1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1B5807-5972-4872-A019-7B5FF9FE3F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729661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3795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4830653" cy="3242222"/>
          </a:xfrm>
        </p:spPr>
        <p:txBody>
          <a:bodyPr anchor="t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E28A8-0D72-46E8-B743-71F9D7B7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37" y="3760368"/>
            <a:ext cx="3261072" cy="63625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3200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C3E6-86E5-4822-A1C7-0C880C2D2B0F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184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0B4E-9FFA-45B0-A212-83479ED5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3B16-573D-48C9-9B4C-7987C29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A430-2489-4409-8042-E66A8C6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0645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399" y="2605970"/>
            <a:ext cx="4220497" cy="1671483"/>
          </a:xfrm>
        </p:spPr>
        <p:txBody>
          <a:bodyPr anchor="t"/>
          <a:lstStyle>
            <a:lvl1pPr algn="l">
              <a:defRPr sz="5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9521D-41FA-4D39-9A1B-1E4FB7F0CFEE}"/>
              </a:ext>
            </a:extLst>
          </p:cNvPr>
          <p:cNvCxnSpPr/>
          <p:nvPr userDrawn="1"/>
        </p:nvCxnSpPr>
        <p:spPr>
          <a:xfrm>
            <a:off x="481364" y="2247839"/>
            <a:ext cx="7544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BD5DB4-8110-45D2-80BF-04011D4630AA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43B00-5E65-4256-8A8D-0BEC4228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4" y="596670"/>
            <a:ext cx="3037865" cy="1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894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504D06-0FFF-42E9-926E-26981E4D3248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242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115C68-5786-4687-9006-2054D1B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7C6C55-425F-43FA-A3A8-C6D189F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AA9461-E91C-495F-A7A8-FB639096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7161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4610F2F-CDF5-48A6-8B56-5E5A0FDFEF42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764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4672012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2E01-B3C3-4ED0-9665-A784BB57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8AC5-0CCC-45CB-A850-D8C5D19E6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BF29-201B-4115-8582-B8A83F1DC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54606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BA8C5AA-D274-49C3-9DD0-AC40033F45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9661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607A-2069-41A7-A065-0F2D76B07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B93F6-3168-4397-8A19-8B2BA56C29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9FEBF-DF60-4584-949D-256DEB55E1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1B5807-5972-4872-A019-7B5FF9FE3F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729661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5129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4830653" cy="3242222"/>
          </a:xfrm>
        </p:spPr>
        <p:txBody>
          <a:bodyPr anchor="t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E28A8-0D72-46E8-B743-71F9D7B7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37" y="3760368"/>
            <a:ext cx="3261072" cy="63625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3200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C3E6-86E5-4822-A1C7-0C880C2D2B0F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9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0B4E-9FFA-45B0-A212-83479ED5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3B16-573D-48C9-9B4C-7987C29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A430-2489-4409-8042-E66A8C6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34577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0B4E-9FFA-45B0-A212-83479ED5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3B16-573D-48C9-9B4C-7987C29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A430-2489-4409-8042-E66A8C6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19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400" y="2605970"/>
            <a:ext cx="3758942" cy="1671483"/>
          </a:xfrm>
        </p:spPr>
        <p:txBody>
          <a:bodyPr anchor="t"/>
          <a:lstStyle>
            <a:lvl1pPr algn="l">
              <a:defRPr sz="5500">
                <a:solidFill>
                  <a:srgbClr val="D89A28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9521D-41FA-4D39-9A1B-1E4FB7F0CFEE}"/>
              </a:ext>
            </a:extLst>
          </p:cNvPr>
          <p:cNvCxnSpPr/>
          <p:nvPr userDrawn="1"/>
        </p:nvCxnSpPr>
        <p:spPr>
          <a:xfrm>
            <a:off x="481364" y="2247839"/>
            <a:ext cx="7544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BD5DB4-8110-45D2-80BF-04011D4630AA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43B00-5E65-4256-8A8D-0BEC4228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4" y="596670"/>
            <a:ext cx="3037865" cy="1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4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504D06-0FFF-42E9-926E-26981E4D3248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rgbClr val="D89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242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115C68-5786-4687-9006-2054D1B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7C6C55-425F-43FA-A3A8-C6D189F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AA9461-E91C-495F-A7A8-FB639096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472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4610F2F-CDF5-48A6-8B56-5E5A0FDFEF42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rgbClr val="D89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764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4672012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9F1C64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2E01-B3C3-4ED0-9665-A784BB57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8AC5-0CCC-45CB-A850-D8C5D19E6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BF29-201B-4115-8582-B8A83F1DC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297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B4E6E-A2EB-4E65-A166-455E196FA2AA}"/>
              </a:ext>
            </a:extLst>
          </p:cNvPr>
          <p:cNvSpPr/>
          <p:nvPr userDrawn="1"/>
        </p:nvSpPr>
        <p:spPr>
          <a:xfrm>
            <a:off x="232389" y="6168224"/>
            <a:ext cx="8682223" cy="320031"/>
          </a:xfrm>
          <a:prstGeom prst="rect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ABC6-6740-4EE4-8D4D-DA1158D626F8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7088249" cy="491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37" y="1764000"/>
            <a:ext cx="6377377" cy="350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37" y="6498962"/>
            <a:ext cx="2057400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503" y="6498962"/>
            <a:ext cx="3086101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7204" y="6225627"/>
            <a:ext cx="2057400" cy="205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GB" sz="90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070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9" r:id="rId4"/>
    <p:sldLayoutId id="2147483670" r:id="rId5"/>
    <p:sldLayoutId id="2147483666" r:id="rId6"/>
  </p:sldLayoutIdLst>
  <p:hf hdr="0" ftr="0" dt="0"/>
  <p:txStyles>
    <p:titleStyle>
      <a:lvl1pPr algn="l" defTabSz="864006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rgbClr val="9F1C64"/>
          </a:solidFill>
          <a:latin typeface="+mj-lt"/>
          <a:ea typeface="+mj-ea"/>
          <a:cs typeface="+mj-cs"/>
        </a:defRPr>
      </a:lvl1pPr>
    </p:titleStyle>
    <p:bodyStyle>
      <a:lvl1pPr marL="216001" indent="-216001" algn="l" defTabSz="864006" rtl="0" eaLnBrk="1" latinLnBrk="0" hangingPunct="1">
        <a:lnSpc>
          <a:spcPct val="95000"/>
        </a:lnSpc>
        <a:spcBef>
          <a:spcPts val="9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4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7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0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3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16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20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22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25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3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6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9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1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18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2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2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6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B4E6E-A2EB-4E65-A166-455E196FA2AA}"/>
              </a:ext>
            </a:extLst>
          </p:cNvPr>
          <p:cNvSpPr/>
          <p:nvPr userDrawn="1"/>
        </p:nvSpPr>
        <p:spPr>
          <a:xfrm>
            <a:off x="232389" y="6168224"/>
            <a:ext cx="8682223" cy="320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ABC6-6740-4EE4-8D4D-DA1158D626F8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7088249" cy="491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37" y="1764000"/>
            <a:ext cx="6377377" cy="350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37" y="6498962"/>
            <a:ext cx="2057400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503" y="6498962"/>
            <a:ext cx="3086101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7204" y="6225627"/>
            <a:ext cx="2057400" cy="205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GB" sz="90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268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hf hdr="0" ftr="0" dt="0"/>
  <p:txStyles>
    <p:titleStyle>
      <a:lvl1pPr algn="l" defTabSz="864006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16001" indent="-216001" algn="l" defTabSz="864006" rtl="0" eaLnBrk="1" latinLnBrk="0" hangingPunct="1">
        <a:lnSpc>
          <a:spcPct val="95000"/>
        </a:lnSpc>
        <a:spcBef>
          <a:spcPts val="9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4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7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0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3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16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20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22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25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3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6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9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1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18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2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2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B4E6E-A2EB-4E65-A166-455E196FA2AA}"/>
              </a:ext>
            </a:extLst>
          </p:cNvPr>
          <p:cNvSpPr/>
          <p:nvPr userDrawn="1"/>
        </p:nvSpPr>
        <p:spPr>
          <a:xfrm>
            <a:off x="232389" y="6168224"/>
            <a:ext cx="8682223" cy="320031"/>
          </a:xfrm>
          <a:prstGeom prst="rect">
            <a:avLst/>
          </a:prstGeom>
          <a:solidFill>
            <a:srgbClr val="D89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ABC6-6740-4EE4-8D4D-DA1158D626F8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7088249" cy="491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37" y="1764000"/>
            <a:ext cx="6377377" cy="350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37" y="6498962"/>
            <a:ext cx="2057400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503" y="6498962"/>
            <a:ext cx="3086101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7204" y="6225627"/>
            <a:ext cx="2057400" cy="205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GB" sz="90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929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hdr="0" ftr="0" dt="0"/>
  <p:txStyles>
    <p:titleStyle>
      <a:lvl1pPr algn="l" defTabSz="864006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rgbClr val="D89A28"/>
          </a:solidFill>
          <a:latin typeface="+mj-lt"/>
          <a:ea typeface="+mj-ea"/>
          <a:cs typeface="+mj-cs"/>
        </a:defRPr>
      </a:lvl1pPr>
    </p:titleStyle>
    <p:bodyStyle>
      <a:lvl1pPr marL="216001" indent="-216001" algn="l" defTabSz="864006" rtl="0" eaLnBrk="1" latinLnBrk="0" hangingPunct="1">
        <a:lnSpc>
          <a:spcPct val="95000"/>
        </a:lnSpc>
        <a:spcBef>
          <a:spcPts val="9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4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7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0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3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16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20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22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25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3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6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9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1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18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2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2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B4E6E-A2EB-4E65-A166-455E196FA2AA}"/>
              </a:ext>
            </a:extLst>
          </p:cNvPr>
          <p:cNvSpPr/>
          <p:nvPr userDrawn="1"/>
        </p:nvSpPr>
        <p:spPr>
          <a:xfrm>
            <a:off x="232389" y="6168224"/>
            <a:ext cx="8682223" cy="320031"/>
          </a:xfrm>
          <a:prstGeom prst="rect">
            <a:avLst/>
          </a:prstGeom>
          <a:solidFill>
            <a:srgbClr val="56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ABC6-6740-4EE4-8D4D-DA1158D626F8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7088249" cy="491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37" y="1764000"/>
            <a:ext cx="6377377" cy="350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37" y="6498962"/>
            <a:ext cx="2057400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503" y="6498962"/>
            <a:ext cx="3086101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7204" y="6225627"/>
            <a:ext cx="2057400" cy="205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GB" sz="90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39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ftr="0" dt="0"/>
  <p:txStyles>
    <p:titleStyle>
      <a:lvl1pPr algn="l" defTabSz="864006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rgbClr val="565759"/>
          </a:solidFill>
          <a:latin typeface="+mj-lt"/>
          <a:ea typeface="+mj-ea"/>
          <a:cs typeface="+mj-cs"/>
        </a:defRPr>
      </a:lvl1pPr>
    </p:titleStyle>
    <p:bodyStyle>
      <a:lvl1pPr marL="216001" indent="-216001" algn="l" defTabSz="864006" rtl="0" eaLnBrk="1" latinLnBrk="0" hangingPunct="1">
        <a:lnSpc>
          <a:spcPct val="95000"/>
        </a:lnSpc>
        <a:spcBef>
          <a:spcPts val="9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4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7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0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3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16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20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22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25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3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6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9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1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18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2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2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B4E6E-A2EB-4E65-A166-455E196FA2AA}"/>
              </a:ext>
            </a:extLst>
          </p:cNvPr>
          <p:cNvSpPr/>
          <p:nvPr userDrawn="1"/>
        </p:nvSpPr>
        <p:spPr>
          <a:xfrm>
            <a:off x="232389" y="6168224"/>
            <a:ext cx="8682223" cy="320031"/>
          </a:xfrm>
          <a:prstGeom prst="rect">
            <a:avLst/>
          </a:prstGeom>
          <a:solidFill>
            <a:srgbClr val="A8A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ABC6-6740-4EE4-8D4D-DA1158D626F8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7088249" cy="491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37" y="1764000"/>
            <a:ext cx="6377377" cy="350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37" y="6498962"/>
            <a:ext cx="2057400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503" y="6498962"/>
            <a:ext cx="3086101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7204" y="6225627"/>
            <a:ext cx="2057400" cy="205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GB" sz="90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66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hf hdr="0" ftr="0" dt="0"/>
  <p:txStyles>
    <p:titleStyle>
      <a:lvl1pPr algn="l" defTabSz="864006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rgbClr val="A8A7A8"/>
          </a:solidFill>
          <a:latin typeface="+mj-lt"/>
          <a:ea typeface="+mj-ea"/>
          <a:cs typeface="+mj-cs"/>
        </a:defRPr>
      </a:lvl1pPr>
    </p:titleStyle>
    <p:bodyStyle>
      <a:lvl1pPr marL="216001" indent="-216001" algn="l" defTabSz="864006" rtl="0" eaLnBrk="1" latinLnBrk="0" hangingPunct="1">
        <a:lnSpc>
          <a:spcPct val="95000"/>
        </a:lnSpc>
        <a:spcBef>
          <a:spcPts val="9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4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7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0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3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16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20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22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25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3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6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9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1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18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2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2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B4E6E-A2EB-4E65-A166-455E196FA2AA}"/>
              </a:ext>
            </a:extLst>
          </p:cNvPr>
          <p:cNvSpPr/>
          <p:nvPr userDrawn="1"/>
        </p:nvSpPr>
        <p:spPr>
          <a:xfrm>
            <a:off x="232389" y="6168224"/>
            <a:ext cx="8682223" cy="320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ABC6-6740-4EE4-8D4D-DA1158D626F8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7088249" cy="491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37" y="1764000"/>
            <a:ext cx="6377377" cy="350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37" y="6498962"/>
            <a:ext cx="2057400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503" y="6498962"/>
            <a:ext cx="3086101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7204" y="6225627"/>
            <a:ext cx="2057400" cy="205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GB" sz="90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973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hf hdr="0" ftr="0" dt="0"/>
  <p:txStyles>
    <p:titleStyle>
      <a:lvl1pPr algn="l" defTabSz="864006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1" indent="-216001" algn="l" defTabSz="864006" rtl="0" eaLnBrk="1" latinLnBrk="0" hangingPunct="1">
        <a:lnSpc>
          <a:spcPct val="95000"/>
        </a:lnSpc>
        <a:spcBef>
          <a:spcPts val="9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4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7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0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3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16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20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22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25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3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6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9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1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18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2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2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B4E6E-A2EB-4E65-A166-455E196FA2AA}"/>
              </a:ext>
            </a:extLst>
          </p:cNvPr>
          <p:cNvSpPr/>
          <p:nvPr userDrawn="1"/>
        </p:nvSpPr>
        <p:spPr>
          <a:xfrm>
            <a:off x="232389" y="6168224"/>
            <a:ext cx="8682223" cy="320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ABC6-6740-4EE4-8D4D-DA1158D626F8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7088249" cy="491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37" y="1764000"/>
            <a:ext cx="6377377" cy="350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37" y="6498962"/>
            <a:ext cx="2057400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503" y="6498962"/>
            <a:ext cx="3086101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7204" y="6225627"/>
            <a:ext cx="2057400" cy="205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GB" sz="90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984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hf hdr="0" ftr="0" dt="0"/>
  <p:txStyles>
    <p:titleStyle>
      <a:lvl1pPr algn="l" defTabSz="864006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1" indent="-216001" algn="l" defTabSz="864006" rtl="0" eaLnBrk="1" latinLnBrk="0" hangingPunct="1">
        <a:lnSpc>
          <a:spcPct val="95000"/>
        </a:lnSpc>
        <a:spcBef>
          <a:spcPts val="9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4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7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0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3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16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20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22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25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3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6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9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1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18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2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2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B4E6E-A2EB-4E65-A166-455E196FA2AA}"/>
              </a:ext>
            </a:extLst>
          </p:cNvPr>
          <p:cNvSpPr/>
          <p:nvPr userDrawn="1"/>
        </p:nvSpPr>
        <p:spPr>
          <a:xfrm>
            <a:off x="232389" y="6168224"/>
            <a:ext cx="8682223" cy="3200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ABC6-6740-4EE4-8D4D-DA1158D626F8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7088249" cy="491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37" y="1764000"/>
            <a:ext cx="6377377" cy="350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37" y="6498962"/>
            <a:ext cx="2057400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503" y="6498962"/>
            <a:ext cx="3086101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7204" y="6225627"/>
            <a:ext cx="2057400" cy="205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GB" sz="90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291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hf hdr="0" ftr="0" dt="0"/>
  <p:txStyles>
    <p:titleStyle>
      <a:lvl1pPr algn="l" defTabSz="864006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1" indent="-216001" algn="l" defTabSz="864006" rtl="0" eaLnBrk="1" latinLnBrk="0" hangingPunct="1">
        <a:lnSpc>
          <a:spcPct val="95000"/>
        </a:lnSpc>
        <a:spcBef>
          <a:spcPts val="9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4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7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0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3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16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20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22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25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3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6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9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1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18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2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2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B4E6E-A2EB-4E65-A166-455E196FA2AA}"/>
              </a:ext>
            </a:extLst>
          </p:cNvPr>
          <p:cNvSpPr/>
          <p:nvPr userDrawn="1"/>
        </p:nvSpPr>
        <p:spPr>
          <a:xfrm>
            <a:off x="232389" y="6168224"/>
            <a:ext cx="8682223" cy="320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ABC6-6740-4EE4-8D4D-DA1158D626F8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7088249" cy="491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37" y="1764000"/>
            <a:ext cx="6377377" cy="350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37" y="6498962"/>
            <a:ext cx="2057400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503" y="6498962"/>
            <a:ext cx="3086101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7204" y="6225627"/>
            <a:ext cx="2057400" cy="205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GB" sz="90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644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hf hdr="0" ftr="0" dt="0"/>
  <p:txStyles>
    <p:titleStyle>
      <a:lvl1pPr algn="l" defTabSz="864006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16001" indent="-216001" algn="l" defTabSz="864006" rtl="0" eaLnBrk="1" latinLnBrk="0" hangingPunct="1">
        <a:lnSpc>
          <a:spcPct val="95000"/>
        </a:lnSpc>
        <a:spcBef>
          <a:spcPts val="9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4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7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0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3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16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20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22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25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3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6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9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1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18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2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2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B4E6E-A2EB-4E65-A166-455E196FA2AA}"/>
              </a:ext>
            </a:extLst>
          </p:cNvPr>
          <p:cNvSpPr/>
          <p:nvPr userDrawn="1"/>
        </p:nvSpPr>
        <p:spPr>
          <a:xfrm>
            <a:off x="232389" y="6168224"/>
            <a:ext cx="8682223" cy="3200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ABC6-6740-4EE4-8D4D-DA1158D626F8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7088249" cy="491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37" y="1764000"/>
            <a:ext cx="6377377" cy="350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37" y="6498962"/>
            <a:ext cx="2057400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503" y="6498962"/>
            <a:ext cx="3086101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7204" y="6225627"/>
            <a:ext cx="2057400" cy="205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GB" sz="90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975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hf hdr="0" ftr="0" dt="0"/>
  <p:txStyles>
    <p:titleStyle>
      <a:lvl1pPr algn="l" defTabSz="864006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16001" indent="-216001" algn="l" defTabSz="864006" rtl="0" eaLnBrk="1" latinLnBrk="0" hangingPunct="1">
        <a:lnSpc>
          <a:spcPct val="95000"/>
        </a:lnSpc>
        <a:spcBef>
          <a:spcPts val="9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4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7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0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3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16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20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22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25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3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6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9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1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18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2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2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youtube.com/watch?v=tgj9QlWNWX8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shorts/vBDqmHeIdmo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doncaster.gov.uk/services/Adults-Health-and-Wellbeing-Local-Accou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DE927D-B3E6-457E-8F69-350AD7DF8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399" y="2605970"/>
            <a:ext cx="8483711" cy="167148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3600" b="1" dirty="0"/>
              <a:t>Reimagining care and support </a:t>
            </a:r>
            <a:br>
              <a:rPr lang="en-GB" sz="3600" b="1" dirty="0"/>
            </a:br>
            <a:r>
              <a:rPr lang="en-GB" sz="3600" b="1" dirty="0"/>
              <a:t>in Doncaster</a:t>
            </a:r>
            <a:br>
              <a:rPr lang="en-GB" sz="3200" b="1" dirty="0"/>
            </a:br>
            <a:br>
              <a:rPr lang="en-GB" sz="2800" dirty="0"/>
            </a:br>
            <a:br>
              <a:rPr lang="en-GB" sz="2800" dirty="0"/>
            </a:br>
            <a:r>
              <a:rPr lang="en-GB" sz="1600" b="1" dirty="0">
                <a:solidFill>
                  <a:schemeClr val="tx1"/>
                </a:solidFill>
              </a:rPr>
              <a:t>Bryony Shannon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Strategic Lead for Practice Development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Adults, Wellbeing and Culture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City of Doncaster Council</a:t>
            </a:r>
            <a:br>
              <a:rPr lang="en-GB" sz="1600" dirty="0">
                <a:solidFill>
                  <a:schemeClr val="tx1"/>
                </a:solidFill>
              </a:rPr>
            </a:b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October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85CB5-11AB-450C-C6C2-D4E86D895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1" t="9139" r="14260" b="10900"/>
          <a:stretch/>
        </p:blipFill>
        <p:spPr>
          <a:xfrm>
            <a:off x="4572000" y="3468463"/>
            <a:ext cx="2609067" cy="1644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4E038A-1883-29BD-53CC-ECBD71F6C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5117">
            <a:off x="6135824" y="3364636"/>
            <a:ext cx="2607433" cy="333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3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C293C-4899-1667-2959-A7F8463593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2</a:t>
            </a:fld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572AB2-E761-A31A-E833-4CF43B03F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4857">
            <a:off x="913094" y="610212"/>
            <a:ext cx="1735834" cy="2452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AE7E9C86-D36F-26B3-5466-27CE41DE8D32}"/>
              </a:ext>
            </a:extLst>
          </p:cNvPr>
          <p:cNvSpPr/>
          <p:nvPr/>
        </p:nvSpPr>
        <p:spPr>
          <a:xfrm>
            <a:off x="3311259" y="1231363"/>
            <a:ext cx="5102399" cy="989215"/>
          </a:xfrm>
          <a:prstGeom prst="homePlate">
            <a:avLst>
              <a:gd name="adj" fmla="val 32020"/>
            </a:avLst>
          </a:prstGeom>
          <a:solidFill>
            <a:srgbClr val="7E0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en-GB" sz="2400" b="1" dirty="0"/>
              <a:t>Reimagine care and support with people who draw on 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DF14C3-9FE8-9B86-8D0D-0D4E838F6565}"/>
              </a:ext>
            </a:extLst>
          </p:cNvPr>
          <p:cNvSpPr txBox="1"/>
          <p:nvPr/>
        </p:nvSpPr>
        <p:spPr>
          <a:xfrm>
            <a:off x="574409" y="3415586"/>
            <a:ext cx="79951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The aim is to </a:t>
            </a:r>
            <a:r>
              <a:rPr lang="en-GB" sz="2000" b="1" dirty="0"/>
              <a:t>co-produce a local strategy and approach to care and support</a:t>
            </a:r>
            <a:r>
              <a:rPr lang="en-GB" sz="2000" dirty="0"/>
              <a:t> – many areas have chosen to do this using the Social Care Future Vision, and Think Local Act Personal’s (TLAP) Making it Real framework.</a:t>
            </a:r>
          </a:p>
          <a:p>
            <a:endParaRPr lang="en-GB" sz="2000" dirty="0"/>
          </a:p>
          <a:p>
            <a:r>
              <a:rPr lang="en-GB" sz="2000" dirty="0"/>
              <a:t>This will lead to a </a:t>
            </a:r>
            <a:r>
              <a:rPr lang="en-GB" sz="2000" b="1" dirty="0"/>
              <a:t>shift in the language and cultures of social care practice</a:t>
            </a:r>
            <a:r>
              <a:rPr lang="en-GB" sz="2000" dirty="0"/>
              <a:t> to emphasise individuals’ rights, the pursuit of equity and justice, and professionals’ roles as enablers.</a:t>
            </a:r>
          </a:p>
        </p:txBody>
      </p:sp>
    </p:spTree>
    <p:extLst>
      <p:ext uri="{BB962C8B-B14F-4D97-AF65-F5344CB8AC3E}">
        <p14:creationId xmlns:p14="http://schemas.microsoft.com/office/powerpoint/2010/main" val="104979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3</a:t>
            </a:fld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391" t="9139" r="14260" b="10900"/>
          <a:stretch/>
        </p:blipFill>
        <p:spPr>
          <a:xfrm>
            <a:off x="194530" y="414068"/>
            <a:ext cx="8716863" cy="549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BCD5B2-73D5-4100-AE88-3D1EA7BE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Care &amp; Support: Doncaster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D3381-691D-45AA-8F35-B8A7AD3076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4</a:t>
            </a:fld>
            <a:endParaRPr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588" y="993665"/>
            <a:ext cx="114366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891" y="993665"/>
            <a:ext cx="2299975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761" y="993665"/>
            <a:ext cx="2295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404" y="983828"/>
            <a:ext cx="2295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5541" y="2732987"/>
            <a:ext cx="2037863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819" y="2723150"/>
            <a:ext cx="2043427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5448" y="2732987"/>
            <a:ext cx="2053206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4856" y="2723150"/>
            <a:ext cx="2051742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819" y="4272635"/>
            <a:ext cx="203686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5448" y="4272635"/>
            <a:ext cx="2044423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1584" y="4272635"/>
            <a:ext cx="2038286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2689" y="4272635"/>
            <a:ext cx="2040715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69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266" y="206632"/>
            <a:ext cx="6086638" cy="58922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D3381-691D-45AA-8F35-B8A7AD3076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125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C28E66-CFE9-6785-460D-DEE7C7D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59F3FFE-713D-4A3B-84C4-8E1BDDEABD40}" type="slidenum">
              <a:rPr smtClean="0"/>
              <a:pPr/>
              <a:t>6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9A8FB-0CE3-7E93-EBC9-A917D00F4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18" b="18767"/>
          <a:stretch/>
        </p:blipFill>
        <p:spPr>
          <a:xfrm>
            <a:off x="643009" y="4485919"/>
            <a:ext cx="1087315" cy="1494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5503E-13E7-9503-B3B7-1F28B59C0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09" y="2681834"/>
            <a:ext cx="1087315" cy="1494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03EFFE-F8B9-1E46-DBD1-75439CF71086}"/>
              </a:ext>
            </a:extLst>
          </p:cNvPr>
          <p:cNvSpPr txBox="1"/>
          <p:nvPr/>
        </p:nvSpPr>
        <p:spPr>
          <a:xfrm>
            <a:off x="2067951" y="1093216"/>
            <a:ext cx="65198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4"/>
              </a:rPr>
              <a:t>Your Care and Support : Doncaster 2023 - Adults, Health and Wellbeing Local Account</a:t>
            </a:r>
            <a:endParaRPr lang="en-GB" sz="2400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751D5598-6B0A-6A78-245C-0A39EB2F1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09" y="831893"/>
            <a:ext cx="1087315" cy="154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1C579C-A44B-B0D7-B573-BC34E49CE494}"/>
              </a:ext>
            </a:extLst>
          </p:cNvPr>
          <p:cNvSpPr txBox="1"/>
          <p:nvPr/>
        </p:nvSpPr>
        <p:spPr>
          <a:xfrm>
            <a:off x="2067951" y="2828834"/>
            <a:ext cx="66066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6"/>
              </a:rPr>
              <a:t>Watch and listen to Glyn Butcher, peer ambassador and co-chair of the Making it Real Board, introduce the report</a:t>
            </a:r>
            <a:r>
              <a:rPr lang="en-GB" sz="24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0CCFBD-FDD8-DA85-0976-591A2B259355}"/>
              </a:ext>
            </a:extLst>
          </p:cNvPr>
          <p:cNvSpPr txBox="1"/>
          <p:nvPr/>
        </p:nvSpPr>
        <p:spPr>
          <a:xfrm>
            <a:off x="2067951" y="4564455"/>
            <a:ext cx="66521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7"/>
              </a:rPr>
              <a:t>Watch and listen to Phil Holmes, Director of Adults, Health and Wellbeing and co-chair of the Making it Real Board, introduce the report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204942"/>
      </p:ext>
    </p:extLst>
  </p:cSld>
  <p:clrMapOvr>
    <a:masterClrMapping/>
  </p:clrMapOvr>
</p:sld>
</file>

<file path=ppt/theme/theme1.xml><?xml version="1.0" encoding="utf-8"?>
<a:theme xmlns:a="http://schemas.openxmlformats.org/drawingml/2006/main" name="Doncaster Council_Magenta">
  <a:themeElements>
    <a:clrScheme name="LJ-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1C4E"/>
      </a:accent1>
      <a:accent2>
        <a:srgbClr val="5D7E95"/>
      </a:accent2>
      <a:accent3>
        <a:srgbClr val="592C5F"/>
      </a:accent3>
      <a:accent4>
        <a:srgbClr val="DF85BA"/>
      </a:accent4>
      <a:accent5>
        <a:srgbClr val="A0AEE5"/>
      </a:accent5>
      <a:accent6>
        <a:srgbClr val="4597CF"/>
      </a:accent6>
      <a:hlink>
        <a:srgbClr val="4597CF"/>
      </a:hlink>
      <a:folHlink>
        <a:srgbClr val="DF85BA"/>
      </a:folHlink>
    </a:clrScheme>
    <a:fontScheme name="LJ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1C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 name="Dark Grey">
      <a:srgbClr val="565759"/>
    </a:custClr>
    <a:custClr name="Light Grey">
      <a:srgbClr val="A8A7A8"/>
    </a:custClr>
    <a:custClr name="Magenda">
      <a:srgbClr val="9F1C64"/>
    </a:custClr>
    <a:custClr name="Yellow">
      <a:srgbClr val="D89A28"/>
    </a:custClr>
  </a:custClrLst>
  <a:extLst>
    <a:ext uri="{05A4C25C-085E-4340-85A3-A5531E510DB2}">
      <thm15:themeFamily xmlns:thm15="http://schemas.microsoft.com/office/thememl/2012/main" name="PowerPoint Template for email.pptx" id="{D2709A53-B840-45B4-B1F1-72A1514A1EEA}" vid="{7516FD26-BD98-4055-84D9-0E4F578870BD}"/>
    </a:ext>
  </a:extLst>
</a:theme>
</file>

<file path=ppt/theme/theme10.xml><?xml version="1.0" encoding="utf-8"?>
<a:theme xmlns:a="http://schemas.openxmlformats.org/drawingml/2006/main" name="Doncaster Council_Cyan">
  <a:themeElements>
    <a:clrScheme name="LJ-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1C4E"/>
      </a:accent1>
      <a:accent2>
        <a:srgbClr val="5D7E95"/>
      </a:accent2>
      <a:accent3>
        <a:srgbClr val="592C5F"/>
      </a:accent3>
      <a:accent4>
        <a:srgbClr val="DF85BA"/>
      </a:accent4>
      <a:accent5>
        <a:srgbClr val="A0AEE5"/>
      </a:accent5>
      <a:accent6>
        <a:srgbClr val="4597CF"/>
      </a:accent6>
      <a:hlink>
        <a:srgbClr val="4597CF"/>
      </a:hlink>
      <a:folHlink>
        <a:srgbClr val="DF85BA"/>
      </a:folHlink>
    </a:clrScheme>
    <a:fontScheme name="LJ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1C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 name="Dark Grey">
      <a:srgbClr val="565759"/>
    </a:custClr>
    <a:custClr name="Light Grey">
      <a:srgbClr val="A8A7A8"/>
    </a:custClr>
    <a:custClr name="Magenda">
      <a:srgbClr val="9F1C64"/>
    </a:custClr>
    <a:custClr name="Yellow">
      <a:srgbClr val="D89A28"/>
    </a:custClr>
  </a:custClrLst>
  <a:extLst>
    <a:ext uri="{05A4C25C-085E-4340-85A3-A5531E510DB2}">
      <thm15:themeFamily xmlns:thm15="http://schemas.microsoft.com/office/thememl/2012/main" name="PowerPoint Template for email.pptx" id="{D2709A53-B840-45B4-B1F1-72A1514A1EEA}" vid="{A8CF3B79-AC76-4846-9D5B-97746D2FAA6F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ncaster Council_Mustard">
  <a:themeElements>
    <a:clrScheme name="LJ-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1C4E"/>
      </a:accent1>
      <a:accent2>
        <a:srgbClr val="5D7E95"/>
      </a:accent2>
      <a:accent3>
        <a:srgbClr val="592C5F"/>
      </a:accent3>
      <a:accent4>
        <a:srgbClr val="DF85BA"/>
      </a:accent4>
      <a:accent5>
        <a:srgbClr val="A0AEE5"/>
      </a:accent5>
      <a:accent6>
        <a:srgbClr val="4597CF"/>
      </a:accent6>
      <a:hlink>
        <a:srgbClr val="4597CF"/>
      </a:hlink>
      <a:folHlink>
        <a:srgbClr val="DF85BA"/>
      </a:folHlink>
    </a:clrScheme>
    <a:fontScheme name="LJ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1C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 name="Dark Grey">
      <a:srgbClr val="565759"/>
    </a:custClr>
    <a:custClr name="Light Grey">
      <a:srgbClr val="A8A7A8"/>
    </a:custClr>
    <a:custClr name="Magenda">
      <a:srgbClr val="9F1C64"/>
    </a:custClr>
    <a:custClr name="Yellow">
      <a:srgbClr val="D89A28"/>
    </a:custClr>
  </a:custClrLst>
  <a:extLst>
    <a:ext uri="{05A4C25C-085E-4340-85A3-A5531E510DB2}">
      <thm15:themeFamily xmlns:thm15="http://schemas.microsoft.com/office/thememl/2012/main" name="PowerPoint Template for email.pptx" id="{D2709A53-B840-45B4-B1F1-72A1514A1EEA}" vid="{F280ECE7-B2E6-40C5-A28E-904DAFF33458}"/>
    </a:ext>
  </a:extLst>
</a:theme>
</file>

<file path=ppt/theme/theme3.xml><?xml version="1.0" encoding="utf-8"?>
<a:theme xmlns:a="http://schemas.openxmlformats.org/drawingml/2006/main" name="Doncaster Council_Dark Grey">
  <a:themeElements>
    <a:clrScheme name="LJ-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1C4E"/>
      </a:accent1>
      <a:accent2>
        <a:srgbClr val="5D7E95"/>
      </a:accent2>
      <a:accent3>
        <a:srgbClr val="592C5F"/>
      </a:accent3>
      <a:accent4>
        <a:srgbClr val="DF85BA"/>
      </a:accent4>
      <a:accent5>
        <a:srgbClr val="A0AEE5"/>
      </a:accent5>
      <a:accent6>
        <a:srgbClr val="4597CF"/>
      </a:accent6>
      <a:hlink>
        <a:srgbClr val="4597CF"/>
      </a:hlink>
      <a:folHlink>
        <a:srgbClr val="DF85BA"/>
      </a:folHlink>
    </a:clrScheme>
    <a:fontScheme name="LJ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1C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 name="Dark Grey">
      <a:srgbClr val="565759"/>
    </a:custClr>
    <a:custClr name="Light Grey">
      <a:srgbClr val="A8A7A8"/>
    </a:custClr>
    <a:custClr name="Magenda">
      <a:srgbClr val="9F1C64"/>
    </a:custClr>
    <a:custClr name="Yellow">
      <a:srgbClr val="D89A28"/>
    </a:custClr>
  </a:custClrLst>
  <a:extLst>
    <a:ext uri="{05A4C25C-085E-4340-85A3-A5531E510DB2}">
      <thm15:themeFamily xmlns:thm15="http://schemas.microsoft.com/office/thememl/2012/main" name="PowerPoint Template for email.pptx" id="{D2709A53-B840-45B4-B1F1-72A1514A1EEA}" vid="{AA8D36E1-8CEB-4B0F-B80E-AD97779CA630}"/>
    </a:ext>
  </a:extLst>
</a:theme>
</file>

<file path=ppt/theme/theme4.xml><?xml version="1.0" encoding="utf-8"?>
<a:theme xmlns:a="http://schemas.openxmlformats.org/drawingml/2006/main" name="Doncaster Council_Light Grey">
  <a:themeElements>
    <a:clrScheme name="LJ-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1C4E"/>
      </a:accent1>
      <a:accent2>
        <a:srgbClr val="5D7E95"/>
      </a:accent2>
      <a:accent3>
        <a:srgbClr val="592C5F"/>
      </a:accent3>
      <a:accent4>
        <a:srgbClr val="DF85BA"/>
      </a:accent4>
      <a:accent5>
        <a:srgbClr val="A0AEE5"/>
      </a:accent5>
      <a:accent6>
        <a:srgbClr val="4597CF"/>
      </a:accent6>
      <a:hlink>
        <a:srgbClr val="4597CF"/>
      </a:hlink>
      <a:folHlink>
        <a:srgbClr val="DF85BA"/>
      </a:folHlink>
    </a:clrScheme>
    <a:fontScheme name="LJ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1C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 name="Dark Grey">
      <a:srgbClr val="565759"/>
    </a:custClr>
    <a:custClr name="Light Grey">
      <a:srgbClr val="A8A7A8"/>
    </a:custClr>
    <a:custClr name="Magenda">
      <a:srgbClr val="9F1C64"/>
    </a:custClr>
    <a:custClr name="Yellow">
      <a:srgbClr val="D89A28"/>
    </a:custClr>
  </a:custClrLst>
  <a:extLst>
    <a:ext uri="{05A4C25C-085E-4340-85A3-A5531E510DB2}">
      <thm15:themeFamily xmlns:thm15="http://schemas.microsoft.com/office/thememl/2012/main" name="PowerPoint Template for email.pptx" id="{D2709A53-B840-45B4-B1F1-72A1514A1EEA}" vid="{5C72329B-D86D-4430-BC3D-0F05C0559BE9}"/>
    </a:ext>
  </a:extLst>
</a:theme>
</file>

<file path=ppt/theme/theme5.xml><?xml version="1.0" encoding="utf-8"?>
<a:theme xmlns:a="http://schemas.openxmlformats.org/drawingml/2006/main" name="Doncaster Council_Dark Blue">
  <a:themeElements>
    <a:clrScheme name="LJ-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1C4E"/>
      </a:accent1>
      <a:accent2>
        <a:srgbClr val="5D7E95"/>
      </a:accent2>
      <a:accent3>
        <a:srgbClr val="592C5F"/>
      </a:accent3>
      <a:accent4>
        <a:srgbClr val="DF85BA"/>
      </a:accent4>
      <a:accent5>
        <a:srgbClr val="A0AEE5"/>
      </a:accent5>
      <a:accent6>
        <a:srgbClr val="4597CF"/>
      </a:accent6>
      <a:hlink>
        <a:srgbClr val="4597CF"/>
      </a:hlink>
      <a:folHlink>
        <a:srgbClr val="DF85BA"/>
      </a:folHlink>
    </a:clrScheme>
    <a:fontScheme name="LJ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1C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 name="Dark Grey">
      <a:srgbClr val="565759"/>
    </a:custClr>
    <a:custClr name="Light Grey">
      <a:srgbClr val="A8A7A8"/>
    </a:custClr>
    <a:custClr name="Magenda">
      <a:srgbClr val="9F1C64"/>
    </a:custClr>
    <a:custClr name="Yellow">
      <a:srgbClr val="D89A28"/>
    </a:custClr>
  </a:custClrLst>
  <a:extLst>
    <a:ext uri="{05A4C25C-085E-4340-85A3-A5531E510DB2}">
      <thm15:themeFamily xmlns:thm15="http://schemas.microsoft.com/office/thememl/2012/main" name="PowerPoint Template for email.pptx" id="{D2709A53-B840-45B4-B1F1-72A1514A1EEA}" vid="{0F655E91-6684-4BD9-8A5F-73ABD7FB6F8D}"/>
    </a:ext>
  </a:extLst>
</a:theme>
</file>

<file path=ppt/theme/theme6.xml><?xml version="1.0" encoding="utf-8"?>
<a:theme xmlns:a="http://schemas.openxmlformats.org/drawingml/2006/main" name="Doncaster Council_Pale Blue">
  <a:themeElements>
    <a:clrScheme name="LJ-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1C4E"/>
      </a:accent1>
      <a:accent2>
        <a:srgbClr val="5D7E95"/>
      </a:accent2>
      <a:accent3>
        <a:srgbClr val="592C5F"/>
      </a:accent3>
      <a:accent4>
        <a:srgbClr val="DF85BA"/>
      </a:accent4>
      <a:accent5>
        <a:srgbClr val="A0AEE5"/>
      </a:accent5>
      <a:accent6>
        <a:srgbClr val="4597CF"/>
      </a:accent6>
      <a:hlink>
        <a:srgbClr val="4597CF"/>
      </a:hlink>
      <a:folHlink>
        <a:srgbClr val="DF85BA"/>
      </a:folHlink>
    </a:clrScheme>
    <a:fontScheme name="LJ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1C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 name="Dark Grey">
      <a:srgbClr val="565759"/>
    </a:custClr>
    <a:custClr name="Light Grey">
      <a:srgbClr val="A8A7A8"/>
    </a:custClr>
    <a:custClr name="Magenda">
      <a:srgbClr val="9F1C64"/>
    </a:custClr>
    <a:custClr name="Yellow">
      <a:srgbClr val="D89A28"/>
    </a:custClr>
  </a:custClrLst>
  <a:extLst>
    <a:ext uri="{05A4C25C-085E-4340-85A3-A5531E510DB2}">
      <thm15:themeFamily xmlns:thm15="http://schemas.microsoft.com/office/thememl/2012/main" name="PowerPoint Template for email.pptx" id="{D2709A53-B840-45B4-B1F1-72A1514A1EEA}" vid="{EDC1FA08-39E4-4E48-B663-A2331FF1CE3E}"/>
    </a:ext>
  </a:extLst>
</a:theme>
</file>

<file path=ppt/theme/theme7.xml><?xml version="1.0" encoding="utf-8"?>
<a:theme xmlns:a="http://schemas.openxmlformats.org/drawingml/2006/main" name="Doncaster Council_Dark Purple">
  <a:themeElements>
    <a:clrScheme name="LJ-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1C4E"/>
      </a:accent1>
      <a:accent2>
        <a:srgbClr val="5D7E95"/>
      </a:accent2>
      <a:accent3>
        <a:srgbClr val="592C5F"/>
      </a:accent3>
      <a:accent4>
        <a:srgbClr val="DF85BA"/>
      </a:accent4>
      <a:accent5>
        <a:srgbClr val="A0AEE5"/>
      </a:accent5>
      <a:accent6>
        <a:srgbClr val="4597CF"/>
      </a:accent6>
      <a:hlink>
        <a:srgbClr val="4597CF"/>
      </a:hlink>
      <a:folHlink>
        <a:srgbClr val="DF85BA"/>
      </a:folHlink>
    </a:clrScheme>
    <a:fontScheme name="LJ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1C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 name="Dark Grey">
      <a:srgbClr val="565759"/>
    </a:custClr>
    <a:custClr name="Light Grey">
      <a:srgbClr val="A8A7A8"/>
    </a:custClr>
    <a:custClr name="Magenda">
      <a:srgbClr val="9F1C64"/>
    </a:custClr>
    <a:custClr name="Yellow">
      <a:srgbClr val="D89A28"/>
    </a:custClr>
  </a:custClrLst>
  <a:extLst>
    <a:ext uri="{05A4C25C-085E-4340-85A3-A5531E510DB2}">
      <thm15:themeFamily xmlns:thm15="http://schemas.microsoft.com/office/thememl/2012/main" name="PowerPoint Template for email.pptx" id="{D2709A53-B840-45B4-B1F1-72A1514A1EEA}" vid="{D5AA3FBF-5BA8-4C35-8D36-82E575C33D05}"/>
    </a:ext>
  </a:extLst>
</a:theme>
</file>

<file path=ppt/theme/theme8.xml><?xml version="1.0" encoding="utf-8"?>
<a:theme xmlns:a="http://schemas.openxmlformats.org/drawingml/2006/main" name="Doncaster Council_Pink">
  <a:themeElements>
    <a:clrScheme name="LJ-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1C4E"/>
      </a:accent1>
      <a:accent2>
        <a:srgbClr val="5D7E95"/>
      </a:accent2>
      <a:accent3>
        <a:srgbClr val="592C5F"/>
      </a:accent3>
      <a:accent4>
        <a:srgbClr val="DF85BA"/>
      </a:accent4>
      <a:accent5>
        <a:srgbClr val="A0AEE5"/>
      </a:accent5>
      <a:accent6>
        <a:srgbClr val="4597CF"/>
      </a:accent6>
      <a:hlink>
        <a:srgbClr val="4597CF"/>
      </a:hlink>
      <a:folHlink>
        <a:srgbClr val="DF85BA"/>
      </a:folHlink>
    </a:clrScheme>
    <a:fontScheme name="LJ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1C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 name="Dark Grey">
      <a:srgbClr val="565759"/>
    </a:custClr>
    <a:custClr name="Light Grey">
      <a:srgbClr val="A8A7A8"/>
    </a:custClr>
    <a:custClr name="Magenda">
      <a:srgbClr val="9F1C64"/>
    </a:custClr>
    <a:custClr name="Yellow">
      <a:srgbClr val="D89A28"/>
    </a:custClr>
  </a:custClrLst>
  <a:extLst>
    <a:ext uri="{05A4C25C-085E-4340-85A3-A5531E510DB2}">
      <thm15:themeFamily xmlns:thm15="http://schemas.microsoft.com/office/thememl/2012/main" name="PowerPoint Template for email.pptx" id="{D2709A53-B840-45B4-B1F1-72A1514A1EEA}" vid="{C672CBE7-D126-4911-ABC6-5724ED070226}"/>
    </a:ext>
  </a:extLst>
</a:theme>
</file>

<file path=ppt/theme/theme9.xml><?xml version="1.0" encoding="utf-8"?>
<a:theme xmlns:a="http://schemas.openxmlformats.org/drawingml/2006/main" name="Doncaster Council_Light Blue">
  <a:themeElements>
    <a:clrScheme name="LJ-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1C4E"/>
      </a:accent1>
      <a:accent2>
        <a:srgbClr val="5D7E95"/>
      </a:accent2>
      <a:accent3>
        <a:srgbClr val="592C5F"/>
      </a:accent3>
      <a:accent4>
        <a:srgbClr val="DF85BA"/>
      </a:accent4>
      <a:accent5>
        <a:srgbClr val="A0AEE5"/>
      </a:accent5>
      <a:accent6>
        <a:srgbClr val="4597CF"/>
      </a:accent6>
      <a:hlink>
        <a:srgbClr val="4597CF"/>
      </a:hlink>
      <a:folHlink>
        <a:srgbClr val="DF85BA"/>
      </a:folHlink>
    </a:clrScheme>
    <a:fontScheme name="LJ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1C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 name="Dark Grey">
      <a:srgbClr val="565759"/>
    </a:custClr>
    <a:custClr name="Light Grey">
      <a:srgbClr val="A8A7A8"/>
    </a:custClr>
    <a:custClr name="Magenda">
      <a:srgbClr val="9F1C64"/>
    </a:custClr>
    <a:custClr name="Yellow">
      <a:srgbClr val="D89A28"/>
    </a:custClr>
  </a:custClrLst>
  <a:extLst>
    <a:ext uri="{05A4C25C-085E-4340-85A3-A5531E510DB2}">
      <thm15:themeFamily xmlns:thm15="http://schemas.microsoft.com/office/thememl/2012/main" name="PowerPoint Template for email.pptx" id="{D2709A53-B840-45B4-B1F1-72A1514A1EEA}" vid="{BA0B2FF8-1B4F-46FC-8810-6C66E2D86CE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d637949-2c23-4b2e-b914-4a1e0593f92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E0C4B8095F7F4E83C7A800DCD97808" ma:contentTypeVersion="15" ma:contentTypeDescription="Create a new document." ma:contentTypeScope="" ma:versionID="87d882c68286ec3a64e8eb9e5612ba61">
  <xsd:schema xmlns:xsd="http://www.w3.org/2001/XMLSchema" xmlns:xs="http://www.w3.org/2001/XMLSchema" xmlns:p="http://schemas.microsoft.com/office/2006/metadata/properties" xmlns:ns3="a2c3c7f6-fe4f-4400-8130-8a0ee5bc5da9" xmlns:ns4="dd637949-2c23-4b2e-b914-4a1e0593f92d" targetNamespace="http://schemas.microsoft.com/office/2006/metadata/properties" ma:root="true" ma:fieldsID="b7bea030a87d40f06715b4bdce46271b" ns3:_="" ns4:_="">
    <xsd:import namespace="a2c3c7f6-fe4f-4400-8130-8a0ee5bc5da9"/>
    <xsd:import namespace="dd637949-2c23-4b2e-b914-4a1e0593f92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3c7f6-fe4f-4400-8130-8a0ee5bc5d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37949-2c23-4b2e-b914-4a1e0593f9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7C821B-66ED-46A7-AFA9-22F8B5D60B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5564FB-F7E5-4814-9395-53A7C1145A0E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dd637949-2c23-4b2e-b914-4a1e0593f92d"/>
    <ds:schemaRef ds:uri="a2c3c7f6-fe4f-4400-8130-8a0ee5bc5da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A629444-55B7-406F-9F99-62BFD168EF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c3c7f6-fe4f-4400-8130-8a0ee5bc5da9"/>
    <ds:schemaRef ds:uri="dd637949-2c23-4b2e-b914-4a1e0593f9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CDC-PowerPoint-Template-Email</Template>
  <TotalTime>3272</TotalTime>
  <Words>198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Doncaster Council_Magenta</vt:lpstr>
      <vt:lpstr>Doncaster Council_Mustard</vt:lpstr>
      <vt:lpstr>Doncaster Council_Dark Grey</vt:lpstr>
      <vt:lpstr>Doncaster Council_Light Grey</vt:lpstr>
      <vt:lpstr>Doncaster Council_Dark Blue</vt:lpstr>
      <vt:lpstr>Doncaster Council_Pale Blue</vt:lpstr>
      <vt:lpstr>Doncaster Council_Dark Purple</vt:lpstr>
      <vt:lpstr>Doncaster Council_Pink</vt:lpstr>
      <vt:lpstr>Doncaster Council_Light Blue</vt:lpstr>
      <vt:lpstr>Doncaster Council_Cyan</vt:lpstr>
      <vt:lpstr>Reimagining care and support  in Doncaster   Bryony Shannon Strategic Lead for Practice Development Adults, Wellbeing and Culture City of Doncaster Council  October 2023</vt:lpstr>
      <vt:lpstr>PowerPoint Presentation</vt:lpstr>
      <vt:lpstr>PowerPoint Presentation</vt:lpstr>
      <vt:lpstr>Your Care &amp; Support: Doncaster</vt:lpstr>
      <vt:lpstr>PowerPoint Presentation</vt:lpstr>
      <vt:lpstr>PowerPoint Presentation</vt:lpstr>
    </vt:vector>
  </TitlesOfParts>
  <Company>DMBC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Heading</dc:title>
  <dc:creator>Shannon, Bryony</dc:creator>
  <cp:lastModifiedBy>Martin Routledge</cp:lastModifiedBy>
  <cp:revision>39</cp:revision>
  <dcterms:created xsi:type="dcterms:W3CDTF">2023-01-18T17:01:32Z</dcterms:created>
  <dcterms:modified xsi:type="dcterms:W3CDTF">2023-11-29T08:25:52Z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0x01010077E0C4B8095F7F4E83C7A800DCD97808</vt:lpwstr>
  </property>
</Properties>
</file>